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(B) PASIAN MITE IN A MINTHANG SAK 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87133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Ye Servants of God, Your Master Proclaim</a:t>
            </a:r>
          </a:p>
          <a:p>
            <a:r>
              <a:rPr lang="en-US" dirty="0" err="1"/>
              <a:t>Mang</a:t>
            </a:r>
            <a:r>
              <a:rPr lang="en-US" dirty="0"/>
              <a:t> 14:3; Late 68:20 </a:t>
            </a:r>
          </a:p>
          <a:p>
            <a:r>
              <a:rPr lang="en-US" dirty="0"/>
              <a:t>Charles Wesley, 1707-1788</a:t>
            </a:r>
          </a:p>
          <a:p>
            <a:r>
              <a:rPr lang="en-US" dirty="0" err="1"/>
              <a:t>Doh</a:t>
            </a:r>
            <a:r>
              <a:rPr lang="en-US" dirty="0"/>
              <a:t> is Ab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Pasian’ mite in Amin </a:t>
            </a:r>
            <a:r>
              <a:rPr lang="en-US" dirty="0" err="1"/>
              <a:t>thangsak</a:t>
            </a:r>
            <a:r>
              <a:rPr lang="en-US" dirty="0"/>
              <a:t> un, </a:t>
            </a:r>
          </a:p>
          <a:p>
            <a:r>
              <a:rPr lang="en-US" dirty="0" err="1"/>
              <a:t>Gamlapi</a:t>
            </a:r>
            <a:r>
              <a:rPr lang="en-US" dirty="0"/>
              <a:t> </a:t>
            </a:r>
            <a:r>
              <a:rPr lang="en-US" dirty="0" err="1"/>
              <a:t>dongin</a:t>
            </a:r>
            <a:r>
              <a:rPr lang="en-US" dirty="0"/>
              <a:t>, Amin </a:t>
            </a:r>
            <a:r>
              <a:rPr lang="en-US" dirty="0" err="1"/>
              <a:t>tangko</a:t>
            </a:r>
            <a:r>
              <a:rPr lang="en-US" dirty="0"/>
              <a:t> un; </a:t>
            </a:r>
          </a:p>
          <a:p>
            <a:r>
              <a:rPr lang="en-US" dirty="0" err="1"/>
              <a:t>Gual</a:t>
            </a:r>
            <a:r>
              <a:rPr lang="en-US" dirty="0"/>
              <a:t> zo </a:t>
            </a:r>
            <a:r>
              <a:rPr lang="en-US" dirty="0" err="1"/>
              <a:t>minthang</a:t>
            </a:r>
            <a:r>
              <a:rPr lang="en-US" dirty="0"/>
              <a:t> pen Pa, </a:t>
            </a:r>
            <a:r>
              <a:rPr lang="en-US" dirty="0" err="1"/>
              <a:t>Jesuh</a:t>
            </a:r>
            <a:r>
              <a:rPr lang="en-US" dirty="0"/>
              <a:t> phat-</a:t>
            </a:r>
            <a:r>
              <a:rPr lang="en-US" dirty="0" err="1"/>
              <a:t>huai</a:t>
            </a:r>
            <a:r>
              <a:rPr lang="en-US" dirty="0"/>
              <a:t> hi, </a:t>
            </a:r>
          </a:p>
          <a:p>
            <a:r>
              <a:rPr lang="en-US" dirty="0" err="1"/>
              <a:t>Ama</a:t>
            </a:r>
            <a:r>
              <a:rPr lang="en-US" dirty="0"/>
              <a:t> gam </a:t>
            </a:r>
            <a:r>
              <a:rPr lang="en-US" dirty="0" err="1"/>
              <a:t>minthang</a:t>
            </a:r>
            <a:r>
              <a:rPr lang="en-US" dirty="0"/>
              <a:t> a, Mun </a:t>
            </a:r>
            <a:r>
              <a:rPr lang="en-US" dirty="0" err="1"/>
              <a:t>khempeuh</a:t>
            </a:r>
            <a:r>
              <a:rPr lang="en-US" dirty="0"/>
              <a:t> </a:t>
            </a:r>
            <a:r>
              <a:rPr lang="en-US" dirty="0" err="1"/>
              <a:t>uk</a:t>
            </a:r>
            <a:r>
              <a:rPr lang="en-US" dirty="0"/>
              <a:t> hi.</a:t>
            </a:r>
          </a:p>
          <a:p>
            <a:pPr marL="0" indent="0">
              <a:buNone/>
            </a:pPr>
            <a:endParaRPr lang="en-US" sz="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hon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Pa,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phat-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phat in, Van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phat in, Van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195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 (B) PASIAN MITE IN A MINTHANG SAK UN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2018-12-13T15:46:07Z</dcterms:modified>
</cp:coreProperties>
</file>